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4630400" cy="8229600"/>
  <p:notesSz cx="8229600" cy="14630400"/>
  <p:embeddedFontLst>
    <p:embeddedFont>
      <p:font typeface="Platypi Light" charset="0"/>
      <p:regular r:id="rId16"/>
      <p:italic r:id="rId17"/>
    </p:embeddedFont>
    <p:embeddedFont>
      <p:font typeface="Platypi Medium"/>
      <p:regular r:id="rId18"/>
      <p:italic r:id="rId19"/>
    </p:embeddedFont>
    <p:embeddedFont>
      <p:font typeface="Source Serif 4" panose="020B0604020202020204" charset="0"/>
      <p:regular r:id="rId20"/>
      <p:bold r:id="rId21"/>
      <p:italic r:id="rId22"/>
      <p:boldItalic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E2513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58" d="100"/>
          <a:sy n="58" d="100"/>
        </p:scale>
        <p:origin x="52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94112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jpg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03504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745462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Smart Recipe Generator – What's in My Fridge?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50318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Team: </a:t>
            </a:r>
            <a:r>
              <a:rPr lang="en-US" sz="1750" b="1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Tri Techies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512123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Saran S • Sathya R V • Tharun Pranav T</a:t>
            </a:r>
            <a:endParaRPr lang="en-US" sz="175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8402AD4-CC8A-2974-E2FD-DA58FF52B433}"/>
              </a:ext>
            </a:extLst>
          </p:cNvPr>
          <p:cNvSpPr/>
          <p:nvPr/>
        </p:nvSpPr>
        <p:spPr>
          <a:xfrm>
            <a:off x="12825663" y="7712242"/>
            <a:ext cx="1696453" cy="417466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7956" y="620911"/>
            <a:ext cx="6405324" cy="703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Impact &amp; Future Vision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787956" y="1887379"/>
            <a:ext cx="3377327" cy="4221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3E2513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Current Benefits</a:t>
            </a:r>
            <a:endParaRPr lang="en-US" sz="2650" dirty="0"/>
          </a:p>
        </p:txBody>
      </p:sp>
      <p:sp>
        <p:nvSpPr>
          <p:cNvPr id="4" name="Shape 2"/>
          <p:cNvSpPr/>
          <p:nvPr/>
        </p:nvSpPr>
        <p:spPr>
          <a:xfrm>
            <a:off x="787956" y="2682419"/>
            <a:ext cx="112514" cy="112514"/>
          </a:xfrm>
          <a:prstGeom prst="roundRect">
            <a:avLst>
              <a:gd name="adj" fmla="val 406349"/>
            </a:avLst>
          </a:prstGeom>
          <a:solidFill>
            <a:srgbClr val="3E2513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Text 3"/>
          <p:cNvSpPr/>
          <p:nvPr/>
        </p:nvSpPr>
        <p:spPr>
          <a:xfrm>
            <a:off x="1125617" y="2562820"/>
            <a:ext cx="2814399" cy="351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Time Efficiency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125617" y="3139797"/>
            <a:ext cx="5914906" cy="7203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Dramatically reduces meal planning time from hours to minutes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787956" y="4430018"/>
            <a:ext cx="112514" cy="112514"/>
          </a:xfrm>
          <a:prstGeom prst="roundRect">
            <a:avLst>
              <a:gd name="adj" fmla="val 406349"/>
            </a:avLst>
          </a:prstGeom>
          <a:solidFill>
            <a:srgbClr val="3E2513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8" name="Text 6"/>
          <p:cNvSpPr/>
          <p:nvPr/>
        </p:nvSpPr>
        <p:spPr>
          <a:xfrm>
            <a:off x="1125617" y="4310420"/>
            <a:ext cx="2814399" cy="351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Waste Reduction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1125617" y="4887397"/>
            <a:ext cx="5914906" cy="7203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Maximizes ingredient utilization, minimizing food waste and saving money</a:t>
            </a:r>
            <a:endParaRPr lang="en-US" sz="1750" dirty="0"/>
          </a:p>
        </p:txBody>
      </p:sp>
      <p:sp>
        <p:nvSpPr>
          <p:cNvPr id="10" name="Shape 8"/>
          <p:cNvSpPr/>
          <p:nvPr/>
        </p:nvSpPr>
        <p:spPr>
          <a:xfrm>
            <a:off x="787956" y="6177617"/>
            <a:ext cx="112514" cy="112514"/>
          </a:xfrm>
          <a:prstGeom prst="roundRect">
            <a:avLst>
              <a:gd name="adj" fmla="val 406349"/>
            </a:avLst>
          </a:prstGeom>
          <a:solidFill>
            <a:srgbClr val="3E2513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1" name="Text 9"/>
          <p:cNvSpPr/>
          <p:nvPr/>
        </p:nvSpPr>
        <p:spPr>
          <a:xfrm>
            <a:off x="1125617" y="6058019"/>
            <a:ext cx="2868692" cy="351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User-Friendly Design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1125617" y="6634996"/>
            <a:ext cx="5914906" cy="3601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Intuitive interface accessible to cooks of all skill levels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7597497" y="1887379"/>
            <a:ext cx="3638669" cy="4221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3E2513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Future Enhancements</a:t>
            </a:r>
            <a:endParaRPr lang="en-US" sz="2650" dirty="0"/>
          </a:p>
        </p:txBody>
      </p:sp>
      <p:pic>
        <p:nvPicPr>
          <p:cNvPr id="1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1912" y="2527578"/>
            <a:ext cx="337661" cy="422077"/>
          </a:xfrm>
          <a:prstGeom prst="rect">
            <a:avLst/>
          </a:prstGeom>
        </p:spPr>
      </p:pic>
      <p:sp>
        <p:nvSpPr>
          <p:cNvPr id="15" name="Text 12"/>
          <p:cNvSpPr/>
          <p:nvPr/>
        </p:nvSpPr>
        <p:spPr>
          <a:xfrm>
            <a:off x="8329136" y="2562820"/>
            <a:ext cx="3192780" cy="351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Nutritional Intelligence</a:t>
            </a:r>
            <a:endParaRPr lang="en-US" sz="2200" dirty="0"/>
          </a:p>
        </p:txBody>
      </p:sp>
      <p:sp>
        <p:nvSpPr>
          <p:cNvPr id="16" name="Text 13"/>
          <p:cNvSpPr/>
          <p:nvPr/>
        </p:nvSpPr>
        <p:spPr>
          <a:xfrm>
            <a:off x="8329136" y="3139797"/>
            <a:ext cx="5520928" cy="7203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Comprehensive nutrition information and dietary tracking for each recipe</a:t>
            </a:r>
            <a:endParaRPr lang="en-US" sz="1750" dirty="0"/>
          </a:p>
        </p:txBody>
      </p:sp>
      <p:pic>
        <p:nvPicPr>
          <p:cNvPr id="17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1912" y="4275177"/>
            <a:ext cx="337661" cy="422077"/>
          </a:xfrm>
          <a:prstGeom prst="rect">
            <a:avLst/>
          </a:prstGeom>
        </p:spPr>
      </p:pic>
      <p:sp>
        <p:nvSpPr>
          <p:cNvPr id="18" name="Text 14"/>
          <p:cNvSpPr/>
          <p:nvPr/>
        </p:nvSpPr>
        <p:spPr>
          <a:xfrm>
            <a:off x="8329136" y="4310420"/>
            <a:ext cx="2814399" cy="351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Global Accessibility</a:t>
            </a:r>
            <a:endParaRPr lang="en-US" sz="2200" dirty="0"/>
          </a:p>
        </p:txBody>
      </p:sp>
      <p:sp>
        <p:nvSpPr>
          <p:cNvPr id="19" name="Text 15"/>
          <p:cNvSpPr/>
          <p:nvPr/>
        </p:nvSpPr>
        <p:spPr>
          <a:xfrm>
            <a:off x="8329136" y="4887397"/>
            <a:ext cx="5520928" cy="7203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Multi-language support to serve diverse cooking communities worldwide</a:t>
            </a:r>
            <a:endParaRPr lang="en-US" sz="1750" dirty="0"/>
          </a:p>
        </p:txBody>
      </p:sp>
      <p:pic>
        <p:nvPicPr>
          <p:cNvPr id="20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1912" y="6022777"/>
            <a:ext cx="337661" cy="422077"/>
          </a:xfrm>
          <a:prstGeom prst="rect">
            <a:avLst/>
          </a:prstGeom>
        </p:spPr>
      </p:pic>
      <p:sp>
        <p:nvSpPr>
          <p:cNvPr id="21" name="Text 16"/>
          <p:cNvSpPr/>
          <p:nvPr/>
        </p:nvSpPr>
        <p:spPr>
          <a:xfrm>
            <a:off x="8329136" y="6058019"/>
            <a:ext cx="2814399" cy="351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Mobile Innovation</a:t>
            </a:r>
            <a:endParaRPr lang="en-US" sz="2200" dirty="0"/>
          </a:p>
        </p:txBody>
      </p:sp>
      <p:sp>
        <p:nvSpPr>
          <p:cNvPr id="22" name="Text 17"/>
          <p:cNvSpPr/>
          <p:nvPr/>
        </p:nvSpPr>
        <p:spPr>
          <a:xfrm>
            <a:off x="8329136" y="6634996"/>
            <a:ext cx="5520928" cy="7203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Native mobile app for on-the-go recipe generation and grocery integration</a:t>
            </a:r>
            <a:endParaRPr lang="en-US" sz="175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609C03D-022B-554B-D84D-BCE7772B7B75}"/>
              </a:ext>
            </a:extLst>
          </p:cNvPr>
          <p:cNvSpPr/>
          <p:nvPr/>
        </p:nvSpPr>
        <p:spPr>
          <a:xfrm>
            <a:off x="12825663" y="7712242"/>
            <a:ext cx="1696453" cy="417466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68974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84609" y="2983230"/>
            <a:ext cx="13261181" cy="24450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600"/>
              </a:lnSpc>
              <a:buNone/>
            </a:pPr>
            <a:r>
              <a:rPr lang="en-US" sz="770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Innovation Meets Practicality</a:t>
            </a:r>
            <a:endParaRPr lang="en-US" sz="7700" dirty="0"/>
          </a:p>
        </p:txBody>
      </p:sp>
      <p:sp>
        <p:nvSpPr>
          <p:cNvPr id="4" name="Shape 1"/>
          <p:cNvSpPr/>
          <p:nvPr/>
        </p:nvSpPr>
        <p:spPr>
          <a:xfrm>
            <a:off x="684609" y="5721668"/>
            <a:ext cx="4289941" cy="1439942"/>
          </a:xfrm>
          <a:prstGeom prst="roundRect">
            <a:avLst>
              <a:gd name="adj" fmla="val 2038"/>
            </a:avLst>
          </a:prstGeom>
          <a:solidFill>
            <a:srgbClr val="F9F7F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Text 2"/>
          <p:cNvSpPr/>
          <p:nvPr/>
        </p:nvSpPr>
        <p:spPr>
          <a:xfrm>
            <a:off x="880229" y="5917287"/>
            <a:ext cx="2445306" cy="3056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AI Technology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880229" y="6340197"/>
            <a:ext cx="3898702" cy="6257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Cutting-edge artificial intelligence at your fingertips</a:t>
            </a:r>
            <a:endParaRPr lang="en-US" sz="1500" dirty="0"/>
          </a:p>
        </p:txBody>
      </p:sp>
      <p:sp>
        <p:nvSpPr>
          <p:cNvPr id="7" name="Shape 4"/>
          <p:cNvSpPr/>
          <p:nvPr/>
        </p:nvSpPr>
        <p:spPr>
          <a:xfrm>
            <a:off x="5170170" y="5721668"/>
            <a:ext cx="4289941" cy="1439942"/>
          </a:xfrm>
          <a:prstGeom prst="roundRect">
            <a:avLst>
              <a:gd name="adj" fmla="val 2038"/>
            </a:avLst>
          </a:prstGeom>
          <a:solidFill>
            <a:srgbClr val="F9F7F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8" name="Text 5"/>
          <p:cNvSpPr/>
          <p:nvPr/>
        </p:nvSpPr>
        <p:spPr>
          <a:xfrm>
            <a:off x="5365790" y="5917287"/>
            <a:ext cx="3015139" cy="3056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Creative Problem-Solving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5365790" y="6340197"/>
            <a:ext cx="3898702" cy="6257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Innovative approach to everyday kitchen challenges</a:t>
            </a:r>
            <a:endParaRPr lang="en-US" sz="1500" dirty="0"/>
          </a:p>
        </p:txBody>
      </p:sp>
      <p:sp>
        <p:nvSpPr>
          <p:cNvPr id="10" name="Shape 7"/>
          <p:cNvSpPr/>
          <p:nvPr/>
        </p:nvSpPr>
        <p:spPr>
          <a:xfrm>
            <a:off x="9655731" y="5721668"/>
            <a:ext cx="4290060" cy="1439942"/>
          </a:xfrm>
          <a:prstGeom prst="roundRect">
            <a:avLst>
              <a:gd name="adj" fmla="val 2038"/>
            </a:avLst>
          </a:prstGeom>
          <a:solidFill>
            <a:srgbClr val="F9F7F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1" name="Text 8"/>
          <p:cNvSpPr/>
          <p:nvPr/>
        </p:nvSpPr>
        <p:spPr>
          <a:xfrm>
            <a:off x="9851350" y="5917287"/>
            <a:ext cx="2445306" cy="3056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Practical Impact</a:t>
            </a:r>
            <a:endParaRPr lang="en-US" sz="1900" dirty="0"/>
          </a:p>
        </p:txBody>
      </p:sp>
      <p:sp>
        <p:nvSpPr>
          <p:cNvPr id="12" name="Text 9"/>
          <p:cNvSpPr/>
          <p:nvPr/>
        </p:nvSpPr>
        <p:spPr>
          <a:xfrm>
            <a:off x="9851350" y="6340197"/>
            <a:ext cx="3898821" cy="3128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Real solutions for real cooking needs</a:t>
            </a:r>
            <a:endParaRPr lang="en-US" sz="1500" dirty="0"/>
          </a:p>
        </p:txBody>
      </p:sp>
      <p:sp>
        <p:nvSpPr>
          <p:cNvPr id="13" name="Text 10"/>
          <p:cNvSpPr/>
          <p:nvPr/>
        </p:nvSpPr>
        <p:spPr>
          <a:xfrm>
            <a:off x="684609" y="7381637"/>
            <a:ext cx="13261181" cy="3128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endParaRPr lang="en-US" sz="15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63977F4-C144-70D2-B11C-9039B6A08B8D}"/>
              </a:ext>
            </a:extLst>
          </p:cNvPr>
          <p:cNvSpPr/>
          <p:nvPr/>
        </p:nvSpPr>
        <p:spPr>
          <a:xfrm>
            <a:off x="12825663" y="7712242"/>
            <a:ext cx="1696453" cy="417466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5360" y="0"/>
            <a:ext cx="603504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019258" y="156755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GitHub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1144519" y="241607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Scan this QR code to view this project on GitHub</a:t>
            </a:r>
          </a:p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pic>
        <p:nvPicPr>
          <p:cNvPr id="7" name="Picture 6" descr="A qr code with a cat&#10;&#10;AI-generated content may be incorrect.">
            <a:extLst>
              <a:ext uri="{FF2B5EF4-FFF2-40B4-BE49-F238E27FC236}">
                <a16:creationId xmlns:a16="http://schemas.microsoft.com/office/drawing/2014/main" id="{2E7AFF48-A818-C87F-5BAE-D7047ED960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4519" y="3010334"/>
            <a:ext cx="4536220" cy="453622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311872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51746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Thank you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556641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                                                                   Thank you for joining our culinary innovation journey!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260390" y="608802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Tri Techies: Transforming kitchens through technology</a:t>
            </a:r>
            <a:endParaRPr lang="en-US" sz="175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7AD3A60-3890-ABCF-BE88-30E960F05BB3}"/>
              </a:ext>
            </a:extLst>
          </p:cNvPr>
          <p:cNvSpPr/>
          <p:nvPr/>
        </p:nvSpPr>
        <p:spPr>
          <a:xfrm>
            <a:off x="12825663" y="7712242"/>
            <a:ext cx="1696453" cy="417466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82140"/>
            <a:ext cx="1081004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Transforming Your Kitchen Experience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044547"/>
            <a:ext cx="4196358" cy="3302913"/>
          </a:xfrm>
          <a:prstGeom prst="roundRect">
            <a:avLst>
              <a:gd name="adj" fmla="val 1030"/>
            </a:avLst>
          </a:prstGeom>
          <a:solidFill>
            <a:srgbClr val="F9F7F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4" name="Shape 2"/>
          <p:cNvSpPr/>
          <p:nvPr/>
        </p:nvSpPr>
        <p:spPr>
          <a:xfrm>
            <a:off x="1020604" y="3271361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3E2513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7770" y="3420189"/>
            <a:ext cx="306110" cy="382667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20604" y="4178617"/>
            <a:ext cx="326469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AI-Powered Intelligence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20604" y="4669036"/>
            <a:ext cx="37427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Advanced recipe generator that understands your needs and preferences instantly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216962" y="3044547"/>
            <a:ext cx="4196358" cy="3302913"/>
          </a:xfrm>
          <a:prstGeom prst="roundRect">
            <a:avLst>
              <a:gd name="adj" fmla="val 1030"/>
            </a:avLst>
          </a:prstGeom>
          <a:solidFill>
            <a:srgbClr val="F9F7F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9" name="Shape 6"/>
          <p:cNvSpPr/>
          <p:nvPr/>
        </p:nvSpPr>
        <p:spPr>
          <a:xfrm>
            <a:off x="5443776" y="3271361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3E2513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4">
            <a:lum bright="70000" contrast="-70000"/>
          </a:blip>
          <a:stretch>
            <a:fillRect/>
          </a:stretch>
        </p:blipFill>
        <p:spPr>
          <a:xfrm>
            <a:off x="5630942" y="3458408"/>
            <a:ext cx="306110" cy="306110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5443776" y="41786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Instant Suggestions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5443776" y="4669036"/>
            <a:ext cx="374273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Simply input your available ingredients and receive personalized recipe recommendations</a:t>
            </a:r>
            <a:endParaRPr lang="en-US" sz="1750" dirty="0"/>
          </a:p>
        </p:txBody>
      </p:sp>
      <p:sp>
        <p:nvSpPr>
          <p:cNvPr id="13" name="Shape 9"/>
          <p:cNvSpPr/>
          <p:nvPr/>
        </p:nvSpPr>
        <p:spPr>
          <a:xfrm>
            <a:off x="9640133" y="3044547"/>
            <a:ext cx="4196358" cy="3302913"/>
          </a:xfrm>
          <a:prstGeom prst="roundRect">
            <a:avLst>
              <a:gd name="adj" fmla="val 1030"/>
            </a:avLst>
          </a:prstGeom>
          <a:solidFill>
            <a:srgbClr val="F9F7F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4" name="Shape 10"/>
          <p:cNvSpPr/>
          <p:nvPr/>
        </p:nvSpPr>
        <p:spPr>
          <a:xfrm>
            <a:off x="9866948" y="3271361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3E2513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54114" y="3420189"/>
            <a:ext cx="306110" cy="382667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9866948" y="4178617"/>
            <a:ext cx="351210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Daily Cooking Made Easy</a:t>
            </a:r>
            <a:endParaRPr lang="en-US" sz="2200" dirty="0"/>
          </a:p>
        </p:txBody>
      </p:sp>
      <p:sp>
        <p:nvSpPr>
          <p:cNvPr id="17" name="Text 12"/>
          <p:cNvSpPr/>
          <p:nvPr/>
        </p:nvSpPr>
        <p:spPr>
          <a:xfrm>
            <a:off x="9866948" y="4669036"/>
            <a:ext cx="37427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Eliminates the daily struggle of deciding what to cook with what you have</a:t>
            </a:r>
            <a:endParaRPr lang="en-US" sz="175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491D8DC-AE83-AD5D-487A-6D070EC00951}"/>
              </a:ext>
            </a:extLst>
          </p:cNvPr>
          <p:cNvSpPr/>
          <p:nvPr/>
        </p:nvSpPr>
        <p:spPr>
          <a:xfrm>
            <a:off x="12825663" y="7712242"/>
            <a:ext cx="1696453" cy="417466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98277" y="391478"/>
            <a:ext cx="5562719" cy="444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00"/>
              </a:lnSpc>
              <a:buNone/>
            </a:pPr>
            <a:r>
              <a:rPr lang="en-US" sz="280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Solving Real Kitchen Challenges</a:t>
            </a:r>
            <a:endParaRPr lang="en-US" sz="2800" dirty="0"/>
          </a:p>
        </p:txBody>
      </p:sp>
      <p:sp>
        <p:nvSpPr>
          <p:cNvPr id="3" name="Text 1"/>
          <p:cNvSpPr/>
          <p:nvPr/>
        </p:nvSpPr>
        <p:spPr>
          <a:xfrm>
            <a:off x="498277" y="1192173"/>
            <a:ext cx="2135743" cy="2669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3E2513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The Problem</a:t>
            </a:r>
            <a:endParaRPr lang="en-US" sz="16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277" y="1619250"/>
            <a:ext cx="6643211" cy="664321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498277" y="8422600"/>
            <a:ext cx="6643211" cy="4555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Home cooks frequently find themselves staring at their fridge, unsure what to make with limited or random ingredients available.</a:t>
            </a:r>
            <a:endParaRPr lang="en-US" sz="1100" dirty="0"/>
          </a:p>
        </p:txBody>
      </p:sp>
      <p:sp>
        <p:nvSpPr>
          <p:cNvPr id="6" name="Text 3"/>
          <p:cNvSpPr/>
          <p:nvPr/>
        </p:nvSpPr>
        <p:spPr>
          <a:xfrm>
            <a:off x="498277" y="9006245"/>
            <a:ext cx="6643211" cy="2277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This leads to food waste, repeated meals, and cooking frustration.</a:t>
            </a:r>
            <a:endParaRPr lang="en-US" sz="1100" dirty="0"/>
          </a:p>
        </p:txBody>
      </p:sp>
      <p:sp>
        <p:nvSpPr>
          <p:cNvPr id="7" name="Text 4"/>
          <p:cNvSpPr/>
          <p:nvPr/>
        </p:nvSpPr>
        <p:spPr>
          <a:xfrm>
            <a:off x="7496532" y="1192173"/>
            <a:ext cx="2135743" cy="2669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3E2513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Our Solution</a:t>
            </a:r>
            <a:endParaRPr lang="en-US" sz="16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6532" y="1619250"/>
            <a:ext cx="6643211" cy="6643211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7496532" y="8422600"/>
            <a:ext cx="6643211" cy="4555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Our intelligent tool leverages AI technology to instantly generate creative, practical recipes based on your exact ingredients.</a:t>
            </a:r>
            <a:endParaRPr lang="en-US" sz="1100" dirty="0"/>
          </a:p>
        </p:txBody>
      </p:sp>
      <p:sp>
        <p:nvSpPr>
          <p:cNvPr id="10" name="Text 6"/>
          <p:cNvSpPr/>
          <p:nvPr/>
        </p:nvSpPr>
        <p:spPr>
          <a:xfrm>
            <a:off x="7496532" y="9006245"/>
            <a:ext cx="6643211" cy="2277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Transform uncertainty into culinary inspiration with just a few clicks.</a:t>
            </a:r>
            <a:endParaRPr lang="en-US" sz="11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174259E-5397-C3F7-F592-B9D5EDBC1914}"/>
              </a:ext>
            </a:extLst>
          </p:cNvPr>
          <p:cNvSpPr/>
          <p:nvPr/>
        </p:nvSpPr>
        <p:spPr>
          <a:xfrm>
            <a:off x="14139743" y="7712242"/>
            <a:ext cx="382373" cy="417466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98346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9381" y="3309342"/>
            <a:ext cx="7937540" cy="6780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Core Features &amp; Functionality</a:t>
            </a:r>
            <a:endParaRPr lang="en-US" sz="4250" dirty="0"/>
          </a:p>
        </p:txBody>
      </p:sp>
      <p:sp>
        <p:nvSpPr>
          <p:cNvPr id="4" name="Shape 1"/>
          <p:cNvSpPr/>
          <p:nvPr/>
        </p:nvSpPr>
        <p:spPr>
          <a:xfrm>
            <a:off x="759381" y="4638199"/>
            <a:ext cx="4225885" cy="2994303"/>
          </a:xfrm>
          <a:prstGeom prst="roundRect">
            <a:avLst>
              <a:gd name="adj" fmla="val 4886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Shape 2"/>
          <p:cNvSpPr/>
          <p:nvPr/>
        </p:nvSpPr>
        <p:spPr>
          <a:xfrm>
            <a:off x="759381" y="4607719"/>
            <a:ext cx="4225885" cy="121920"/>
          </a:xfrm>
          <a:prstGeom prst="roundRect">
            <a:avLst>
              <a:gd name="adj" fmla="val 26696"/>
            </a:avLst>
          </a:prstGeom>
          <a:solidFill>
            <a:srgbClr val="3E2513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Shape 3"/>
          <p:cNvSpPr/>
          <p:nvPr/>
        </p:nvSpPr>
        <p:spPr>
          <a:xfrm>
            <a:off x="2546806" y="4312801"/>
            <a:ext cx="650915" cy="650915"/>
          </a:xfrm>
          <a:prstGeom prst="roundRect">
            <a:avLst>
              <a:gd name="adj" fmla="val 140479"/>
            </a:avLst>
          </a:prstGeom>
          <a:solidFill>
            <a:srgbClr val="3E2513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7" name="Text 4"/>
          <p:cNvSpPr/>
          <p:nvPr/>
        </p:nvSpPr>
        <p:spPr>
          <a:xfrm>
            <a:off x="2794222" y="4404241"/>
            <a:ext cx="260271" cy="325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050" dirty="0">
                <a:solidFill>
                  <a:srgbClr val="FFFFFF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1</a:t>
            </a:r>
            <a:endParaRPr lang="en-US" sz="2050" dirty="0"/>
          </a:p>
        </p:txBody>
      </p:sp>
      <p:sp>
        <p:nvSpPr>
          <p:cNvPr id="8" name="Text 5"/>
          <p:cNvSpPr/>
          <p:nvPr/>
        </p:nvSpPr>
        <p:spPr>
          <a:xfrm>
            <a:off x="1006793" y="5180647"/>
            <a:ext cx="3617357" cy="3389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Intelligent Ingredient Input</a:t>
            </a:r>
            <a:endParaRPr lang="en-US" sz="2100" dirty="0"/>
          </a:p>
        </p:txBody>
      </p:sp>
      <p:sp>
        <p:nvSpPr>
          <p:cNvPr id="9" name="Text 6"/>
          <p:cNvSpPr/>
          <p:nvPr/>
        </p:nvSpPr>
        <p:spPr>
          <a:xfrm>
            <a:off x="1006793" y="5649754"/>
            <a:ext cx="3731062" cy="13882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Flexible input system allows users to type ingredients or select from comprehensive dropdown menus for accuracy and speed.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5202198" y="4638199"/>
            <a:ext cx="4225885" cy="2994303"/>
          </a:xfrm>
          <a:prstGeom prst="roundRect">
            <a:avLst>
              <a:gd name="adj" fmla="val 4886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1" name="Shape 8"/>
          <p:cNvSpPr/>
          <p:nvPr/>
        </p:nvSpPr>
        <p:spPr>
          <a:xfrm>
            <a:off x="5202198" y="4607719"/>
            <a:ext cx="4225885" cy="121920"/>
          </a:xfrm>
          <a:prstGeom prst="roundRect">
            <a:avLst>
              <a:gd name="adj" fmla="val 26696"/>
            </a:avLst>
          </a:prstGeom>
          <a:solidFill>
            <a:srgbClr val="3E2513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2" name="Shape 9"/>
          <p:cNvSpPr/>
          <p:nvPr/>
        </p:nvSpPr>
        <p:spPr>
          <a:xfrm>
            <a:off x="6989624" y="4312801"/>
            <a:ext cx="650915" cy="650915"/>
          </a:xfrm>
          <a:prstGeom prst="roundRect">
            <a:avLst>
              <a:gd name="adj" fmla="val 140479"/>
            </a:avLst>
          </a:prstGeom>
          <a:solidFill>
            <a:srgbClr val="3E2513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3" name="Text 10"/>
          <p:cNvSpPr/>
          <p:nvPr/>
        </p:nvSpPr>
        <p:spPr>
          <a:xfrm>
            <a:off x="7222345" y="4421095"/>
            <a:ext cx="260271" cy="325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050" dirty="0">
                <a:solidFill>
                  <a:srgbClr val="FFFFFF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2</a:t>
            </a:r>
            <a:endParaRPr lang="en-US" sz="2050" dirty="0"/>
          </a:p>
        </p:txBody>
      </p:sp>
      <p:sp>
        <p:nvSpPr>
          <p:cNvPr id="14" name="Text 11"/>
          <p:cNvSpPr/>
          <p:nvPr/>
        </p:nvSpPr>
        <p:spPr>
          <a:xfrm>
            <a:off x="5449610" y="5180647"/>
            <a:ext cx="3021211" cy="3389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Dual Selection Method</a:t>
            </a:r>
            <a:endParaRPr lang="en-US" sz="2100" dirty="0"/>
          </a:p>
        </p:txBody>
      </p:sp>
      <p:sp>
        <p:nvSpPr>
          <p:cNvPr id="15" name="Text 12"/>
          <p:cNvSpPr/>
          <p:nvPr/>
        </p:nvSpPr>
        <p:spPr>
          <a:xfrm>
            <a:off x="5449610" y="5649754"/>
            <a:ext cx="3731062" cy="17353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Choose ingredients through convenient dropdown selection or free-text input to accommodate different user preferences and cooking styles.</a:t>
            </a:r>
            <a:endParaRPr lang="en-US" sz="1700" dirty="0"/>
          </a:p>
        </p:txBody>
      </p:sp>
      <p:sp>
        <p:nvSpPr>
          <p:cNvPr id="16" name="Shape 13"/>
          <p:cNvSpPr/>
          <p:nvPr/>
        </p:nvSpPr>
        <p:spPr>
          <a:xfrm>
            <a:off x="9645015" y="4638199"/>
            <a:ext cx="4225885" cy="2994303"/>
          </a:xfrm>
          <a:prstGeom prst="roundRect">
            <a:avLst>
              <a:gd name="adj" fmla="val 4886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7" name="Shape 14"/>
          <p:cNvSpPr/>
          <p:nvPr/>
        </p:nvSpPr>
        <p:spPr>
          <a:xfrm>
            <a:off x="9645015" y="4607719"/>
            <a:ext cx="4225885" cy="121920"/>
          </a:xfrm>
          <a:prstGeom prst="roundRect">
            <a:avLst>
              <a:gd name="adj" fmla="val 26696"/>
            </a:avLst>
          </a:prstGeom>
          <a:solidFill>
            <a:srgbClr val="3E2513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8" name="Shape 15"/>
          <p:cNvSpPr/>
          <p:nvPr/>
        </p:nvSpPr>
        <p:spPr>
          <a:xfrm>
            <a:off x="11432441" y="4312801"/>
            <a:ext cx="650915" cy="650915"/>
          </a:xfrm>
          <a:prstGeom prst="roundRect">
            <a:avLst>
              <a:gd name="adj" fmla="val 140479"/>
            </a:avLst>
          </a:prstGeom>
          <a:solidFill>
            <a:srgbClr val="3E2513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9" name="Text 16"/>
          <p:cNvSpPr/>
          <p:nvPr/>
        </p:nvSpPr>
        <p:spPr>
          <a:xfrm>
            <a:off x="11627762" y="4421095"/>
            <a:ext cx="260271" cy="325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050" dirty="0">
                <a:solidFill>
                  <a:srgbClr val="FFFFFF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 3</a:t>
            </a:r>
            <a:endParaRPr lang="en-US" sz="2050" dirty="0"/>
          </a:p>
        </p:txBody>
      </p:sp>
      <p:sp>
        <p:nvSpPr>
          <p:cNvPr id="20" name="Text 17"/>
          <p:cNvSpPr/>
          <p:nvPr/>
        </p:nvSpPr>
        <p:spPr>
          <a:xfrm>
            <a:off x="9892427" y="5180647"/>
            <a:ext cx="2712244" cy="3389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Surprise Me Feature</a:t>
            </a:r>
            <a:endParaRPr lang="en-US" sz="2100" dirty="0"/>
          </a:p>
        </p:txBody>
      </p:sp>
      <p:sp>
        <p:nvSpPr>
          <p:cNvPr id="21" name="Text 18"/>
          <p:cNvSpPr/>
          <p:nvPr/>
        </p:nvSpPr>
        <p:spPr>
          <a:xfrm>
            <a:off x="9892427" y="5649754"/>
            <a:ext cx="3731062" cy="17353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Feeling adventurous? Let our AI surprise you with completely random, creative recipes that introduce new flavors and techniques.</a:t>
            </a:r>
            <a:endParaRPr lang="en-US" sz="170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2692F1F-B551-B8A5-4649-3A9E15A888AF}"/>
              </a:ext>
            </a:extLst>
          </p:cNvPr>
          <p:cNvSpPr/>
          <p:nvPr/>
        </p:nvSpPr>
        <p:spPr>
          <a:xfrm>
            <a:off x="12825663" y="7712242"/>
            <a:ext cx="1696453" cy="417466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11768"/>
            <a:ext cx="722554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Seamless User Experience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1974175"/>
            <a:ext cx="1134070" cy="136088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154674" y="220098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Secure Login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2154674" y="2691408"/>
            <a:ext cx="116819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Start with personalized credentials to save preferences and cooking history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3335060"/>
            <a:ext cx="1134070" cy="136088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2154674" y="356187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Dietary Preferences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2154674" y="4052292"/>
            <a:ext cx="116819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Select your preferred cooking style: vegetarian or non-vegetarian options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4695944"/>
            <a:ext cx="1134070" cy="1360884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2154674" y="492275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Input Ingredients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2154674" y="5413177"/>
            <a:ext cx="116819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Add your available ingredients using our intuitive input system</a:t>
            </a:r>
            <a:endParaRPr lang="en-US" sz="17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6056828"/>
            <a:ext cx="1134070" cy="1360884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2154674" y="62836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Instant Results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2154674" y="6774061"/>
            <a:ext cx="116819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Receive personalized, detailed recipe suggestions tailored to your inputs</a:t>
            </a:r>
            <a:endParaRPr lang="en-US" sz="175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6204253-117F-D193-5E63-A1FA3CEABD2F}"/>
              </a:ext>
            </a:extLst>
          </p:cNvPr>
          <p:cNvSpPr/>
          <p:nvPr/>
        </p:nvSpPr>
        <p:spPr>
          <a:xfrm>
            <a:off x="12825663" y="7712242"/>
            <a:ext cx="1696453" cy="417466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376035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 </a:t>
            </a:r>
            <a:endParaRPr lang="en-US" sz="445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382DABF-56CA-85E8-4A41-4CE054E3BADE}"/>
              </a:ext>
            </a:extLst>
          </p:cNvPr>
          <p:cNvSpPr/>
          <p:nvPr/>
        </p:nvSpPr>
        <p:spPr>
          <a:xfrm>
            <a:off x="12825663" y="7712242"/>
            <a:ext cx="1696453" cy="417466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3455E6-E3FF-D265-C4A3-14D1574009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660" y="175426"/>
            <a:ext cx="6730468" cy="37806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2D08346-6866-2347-1517-50E2313B21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0622" y="165101"/>
            <a:ext cx="6748850" cy="37909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0A1CB2F-B474-023B-F4A5-00156F4976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4660" y="4130019"/>
            <a:ext cx="6748850" cy="379095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5FAF665-6F86-7C00-0173-A015534CB5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10622" y="4072369"/>
            <a:ext cx="6851482" cy="3848606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915EBC5-C7D4-FF4A-F500-DC749E7E1EFA}"/>
              </a:ext>
            </a:extLst>
          </p:cNvPr>
          <p:cNvCxnSpPr>
            <a:cxnSpLocks/>
          </p:cNvCxnSpPr>
          <p:nvPr/>
        </p:nvCxnSpPr>
        <p:spPr>
          <a:xfrm flipH="1">
            <a:off x="7219779" y="175426"/>
            <a:ext cx="6521" cy="7745549"/>
          </a:xfrm>
          <a:prstGeom prst="line">
            <a:avLst/>
          </a:prstGeom>
          <a:ln>
            <a:solidFill>
              <a:srgbClr val="3E251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4AA6826-90B1-F5B1-826E-3B053568019D}"/>
              </a:ext>
            </a:extLst>
          </p:cNvPr>
          <p:cNvCxnSpPr>
            <a:cxnSpLocks/>
          </p:cNvCxnSpPr>
          <p:nvPr/>
        </p:nvCxnSpPr>
        <p:spPr>
          <a:xfrm flipV="1">
            <a:off x="254660" y="4004324"/>
            <a:ext cx="14007444" cy="40902"/>
          </a:xfrm>
          <a:prstGeom prst="line">
            <a:avLst/>
          </a:prstGeom>
          <a:ln>
            <a:solidFill>
              <a:srgbClr val="3E251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1638" y="566976"/>
            <a:ext cx="7631906" cy="644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Creative Development Process</a:t>
            </a:r>
            <a:endParaRPr lang="en-US" sz="40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638" y="1752481"/>
            <a:ext cx="6342102" cy="634210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752080" y="2130980"/>
            <a:ext cx="3093006" cy="3865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3E2513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AI-Assisted Ideation</a:t>
            </a:r>
            <a:endParaRPr lang="en-US" sz="2400" dirty="0"/>
          </a:p>
        </p:txBody>
      </p:sp>
      <p:sp>
        <p:nvSpPr>
          <p:cNvPr id="5" name="Text 2"/>
          <p:cNvSpPr/>
          <p:nvPr/>
        </p:nvSpPr>
        <p:spPr>
          <a:xfrm>
            <a:off x="7752080" y="3037920"/>
            <a:ext cx="6342102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We leveraged cutting-edge AI tools including ChatGPT and Gemini for comprehensive brainstorming sessions.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7752080" y="4438420"/>
            <a:ext cx="6342102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This collaboration helped us map out optimal project flow, user interface concepts, and feature prioritization.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7752080" y="5753354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Rapid prototype generation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7752080" y="6155428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User experience optimization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7752080" y="6557502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Feature validation and refinement</a:t>
            </a:r>
            <a:endParaRPr lang="en-US" sz="16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E62E610-9E8B-7F8E-0220-8820FD362DDF}"/>
              </a:ext>
            </a:extLst>
          </p:cNvPr>
          <p:cNvSpPr/>
          <p:nvPr/>
        </p:nvSpPr>
        <p:spPr>
          <a:xfrm>
            <a:off x="12825663" y="7712242"/>
            <a:ext cx="1696453" cy="417466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80617"/>
            <a:ext cx="728793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Technical Implementation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243024"/>
            <a:ext cx="680442" cy="68044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420695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Python Foundation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4697373"/>
            <a:ext cx="415861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Built the core application logic using Python's robust libraries and frameworks for reliable, scalable performance.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5893" y="3243024"/>
            <a:ext cx="680442" cy="68044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35893" y="420695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Google Gemini API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235893" y="4697373"/>
            <a:ext cx="415861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Integrated Google's powerful Gemini API to generate intelligent, contextual recipe suggestions with natural language processing.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7995" y="3243024"/>
            <a:ext cx="680442" cy="680442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677995" y="420695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Streamlit UI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677995" y="4697373"/>
            <a:ext cx="415861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Implemented Streamlit framework to create an intuitive, responsive user interface that makes recipe generation effortless.</a:t>
            </a:r>
            <a:endParaRPr lang="en-US" sz="175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EDF09EC-1FA3-E7C8-B8DD-CB1AF4D51F09}"/>
              </a:ext>
            </a:extLst>
          </p:cNvPr>
          <p:cNvSpPr/>
          <p:nvPr/>
        </p:nvSpPr>
        <p:spPr>
          <a:xfrm>
            <a:off x="12825663" y="7712242"/>
            <a:ext cx="1696453" cy="417466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5360" y="0"/>
            <a:ext cx="603504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4403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Refinement &amp; Testing Excellence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2601754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Platypi Light" pitchFamily="34" charset="0"/>
                <a:ea typeface="Platypi Light" pitchFamily="34" charset="-122"/>
                <a:cs typeface="Platypi Light" pitchFamily="34" charset="-120"/>
              </a:rPr>
              <a:t>01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2956798"/>
            <a:ext cx="3664744" cy="30480"/>
          </a:xfrm>
          <a:prstGeom prst="rect">
            <a:avLst/>
          </a:prstGeom>
          <a:solidFill>
            <a:srgbClr val="3E2513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Text 3"/>
          <p:cNvSpPr/>
          <p:nvPr/>
        </p:nvSpPr>
        <p:spPr>
          <a:xfrm>
            <a:off x="793790" y="3131106"/>
            <a:ext cx="316099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AI-Assisted Debugging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93790" y="3621524"/>
            <a:ext cx="3664744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Utilized AI tools for systematic debugging and code optimization, ensuring robust performance across all features.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4685348" y="2601754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Platypi Light" pitchFamily="34" charset="0"/>
                <a:ea typeface="Platypi Light" pitchFamily="34" charset="-122"/>
                <a:cs typeface="Platypi Light" pitchFamily="34" charset="-120"/>
              </a:rPr>
              <a:t>02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4685348" y="2956798"/>
            <a:ext cx="3664863" cy="30480"/>
          </a:xfrm>
          <a:prstGeom prst="rect">
            <a:avLst/>
          </a:prstGeom>
          <a:solidFill>
            <a:srgbClr val="3E2513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0" name="Text 7"/>
          <p:cNvSpPr/>
          <p:nvPr/>
        </p:nvSpPr>
        <p:spPr>
          <a:xfrm>
            <a:off x="4685348" y="3131106"/>
            <a:ext cx="325564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Comprehensive Testing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4685348" y="3621524"/>
            <a:ext cx="3664863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Conducted extensive testing scenarios for both vegetarian and non-vegetarian recipe generation, validating accuracy and variety.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793790" y="5469969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Platypi Light" pitchFamily="34" charset="0"/>
                <a:ea typeface="Platypi Light" pitchFamily="34" charset="-122"/>
                <a:cs typeface="Platypi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793790" y="5825014"/>
            <a:ext cx="7556421" cy="30480"/>
          </a:xfrm>
          <a:prstGeom prst="rect">
            <a:avLst/>
          </a:prstGeom>
          <a:solidFill>
            <a:srgbClr val="3E2513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4" name="Text 11"/>
          <p:cNvSpPr/>
          <p:nvPr/>
        </p:nvSpPr>
        <p:spPr>
          <a:xfrm>
            <a:off x="793790" y="5999321"/>
            <a:ext cx="316956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Enhanced Interactivity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93790" y="6489740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Refined user authentication system and dropdown functionality to create a seamless, engaging cooking experience.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</TotalTime>
  <Words>581</Words>
  <Application>Microsoft Office PowerPoint</Application>
  <PresentationFormat>Custom</PresentationFormat>
  <Paragraphs>101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Platypi Light</vt:lpstr>
      <vt:lpstr>Source Serif 4</vt:lpstr>
      <vt:lpstr>Platypi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Sathya R V</dc:creator>
  <cp:lastModifiedBy>Tharun Pranav Thiruvenkadam</cp:lastModifiedBy>
  <cp:revision>4</cp:revision>
  <dcterms:created xsi:type="dcterms:W3CDTF">2025-09-13T09:25:43Z</dcterms:created>
  <dcterms:modified xsi:type="dcterms:W3CDTF">2025-09-14T18:30:37Z</dcterms:modified>
</cp:coreProperties>
</file>